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5pPr>
    <a:lvl6pPr marL="22860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6pPr>
    <a:lvl7pPr marL="27432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7pPr>
    <a:lvl8pPr marL="32004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8pPr>
    <a:lvl9pPr marL="36576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70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hape 2"/>
          <p:cNvSpPr>
            <a:spLocks noGrp="1" noRo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custGeom>
            <a:avLst/>
            <a:gdLst>
              <a:gd name="T0" fmla="*/ 0 w 120000"/>
              <a:gd name="T1" fmla="*/ 0 h 120000"/>
              <a:gd name="T2" fmla="*/ 120000 w 120000"/>
              <a:gd name="T3" fmla="*/ 120000 h 120000"/>
            </a:gdLst>
            <a:ahLst/>
            <a:cxnLst>
              <a:cxn ang="0">
                <a:pos x="0" y="0"/>
              </a:cxn>
              <a:cxn ang="0">
                <a:pos x="120000" y="0"/>
              </a:cxn>
              <a:cxn ang="0">
                <a:pos x="120000" y="120000"/>
              </a:cxn>
              <a:cxn ang="0">
                <a:pos x="0" y="120000"/>
              </a:cxn>
            </a:cxnLst>
            <a:rect l="T0" t="T1" r="T2" b="T3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endParaRPr noProof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742950" indent="-28575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11430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6002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20574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Shape 37"/>
          <p:cNvSpPr>
            <a:spLocks noGrp="1" noRot="1"/>
          </p:cNvSpPr>
          <p:nvPr>
            <p:ph type="sldImg" idx="2"/>
          </p:nvPr>
        </p:nvSpPr>
        <p:spPr>
          <a:noFill/>
        </p:spPr>
      </p:sp>
      <p:sp>
        <p:nvSpPr>
          <p:cNvPr id="10242" name="Shape 38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  <a:spAutoFit/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474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defRPr/>
            </a:lvl1pPr>
            <a:lvl2pPr marL="742950" indent="-285750" rtl="0">
              <a:defRPr/>
            </a:lvl2pPr>
            <a:lvl3pPr marL="1143000" indent="-228600" rtl="0">
              <a:defRPr/>
            </a:lvl3pPr>
            <a:lvl4pPr marL="1600200" indent="-2286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693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hape 5"/>
          <p:cNvSpPr txBox="1"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</a:bodyPr>
          <a:lstStyle/>
          <a:p>
            <a:pPr lvl="0"/>
            <a:endParaRPr lang="en-US" smtClean="0">
              <a:sym typeface="Arial" charset="0"/>
            </a:endParaRPr>
          </a:p>
        </p:txBody>
      </p:sp>
      <p:sp>
        <p:nvSpPr>
          <p:cNvPr id="1027" name="Shape 6"/>
          <p:cNvSpPr txBox="1"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96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>
              <a:sym typeface="Arial" charset="0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9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Shape 23"/>
          <p:cNvSpPr>
            <a:spLocks noChangeArrowheads="1"/>
          </p:cNvSpPr>
          <p:nvPr/>
        </p:nvSpPr>
        <p:spPr bwMode="auto">
          <a:xfrm>
            <a:off x="0" y="811213"/>
            <a:ext cx="1866900" cy="1274762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18" name="Shape 24"/>
          <p:cNvSpPr>
            <a:spLocks noChangeArrowheads="1"/>
          </p:cNvSpPr>
          <p:nvPr/>
        </p:nvSpPr>
        <p:spPr bwMode="auto">
          <a:xfrm>
            <a:off x="0" y="2085975"/>
            <a:ext cx="2538413" cy="1023938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19" name="Shape 25"/>
          <p:cNvSpPr txBox="1">
            <a:spLocks noChangeArrowheads="1"/>
          </p:cNvSpPr>
          <p:nvPr/>
        </p:nvSpPr>
        <p:spPr bwMode="auto">
          <a:xfrm>
            <a:off x="2306638" y="87313"/>
            <a:ext cx="4168775" cy="101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>
            <a:spAutoFit/>
          </a:bodyPr>
          <a:lstStyle/>
          <a:p>
            <a:r>
              <a:rPr lang="en-US" sz="3600" b="1" u="sng">
                <a:solidFill>
                  <a:srgbClr val="FF0000"/>
                </a:solidFill>
              </a:rPr>
              <a:t>Cine</a:t>
            </a:r>
            <a:r>
              <a:rPr lang="en-US" sz="3600" b="1" u="sng">
                <a:solidFill>
                  <a:srgbClr val="FFFF00"/>
                </a:solidFill>
              </a:rPr>
              <a:t> </a:t>
            </a:r>
            <a:r>
              <a:rPr lang="en-US" sz="3600" b="1" u="sng">
                <a:solidFill>
                  <a:srgbClr val="FF9900"/>
                </a:solidFill>
              </a:rPr>
              <a:t>de </a:t>
            </a:r>
            <a:r>
              <a:rPr lang="en-US" sz="3600" b="1" u="sng">
                <a:solidFill>
                  <a:srgbClr val="FFFF00"/>
                </a:solidFill>
              </a:rPr>
              <a:t>Ronan</a:t>
            </a:r>
          </a:p>
        </p:txBody>
      </p:sp>
      <p:sp>
        <p:nvSpPr>
          <p:cNvPr id="9220" name="Shape 26"/>
          <p:cNvSpPr>
            <a:spLocks noChangeArrowheads="1"/>
          </p:cNvSpPr>
          <p:nvPr/>
        </p:nvSpPr>
        <p:spPr bwMode="auto">
          <a:xfrm>
            <a:off x="0" y="3109913"/>
            <a:ext cx="2363788" cy="1574800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21" name="Shape 27"/>
          <p:cNvSpPr txBox="1">
            <a:spLocks noChangeArrowheads="1"/>
          </p:cNvSpPr>
          <p:nvPr/>
        </p:nvSpPr>
        <p:spPr bwMode="auto">
          <a:xfrm>
            <a:off x="1866900" y="1101725"/>
            <a:ext cx="38814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>
            <a:spAutoFit/>
          </a:bodyPr>
          <a:lstStyle/>
          <a:p>
            <a:pPr>
              <a:buClr>
                <a:srgbClr val="000000"/>
              </a:buClr>
              <a:buSzPct val="92000"/>
              <a:buFont typeface="Arial" charset="0"/>
              <a:buNone/>
            </a:pPr>
            <a:r>
              <a:rPr lang="en-US" sz="1200" b="1">
                <a:solidFill>
                  <a:srgbClr val="00FFFF"/>
                </a:solidFill>
              </a:rPr>
              <a:t>21 Jump street: Jugando en teatros </a:t>
            </a:r>
          </a:p>
          <a:p>
            <a:pPr>
              <a:buClr>
                <a:srgbClr val="000000"/>
              </a:buClr>
              <a:buSzPct val="92000"/>
              <a:buFont typeface="Arial" charset="0"/>
              <a:buNone/>
            </a:pPr>
            <a:r>
              <a:rPr lang="en-US" sz="1200" b="1">
                <a:solidFill>
                  <a:srgbClr val="00FFFF"/>
                </a:solidFill>
              </a:rPr>
              <a:t>30 Diciembre</a:t>
            </a:r>
          </a:p>
          <a:p>
            <a:pPr>
              <a:buClr>
                <a:srgbClr val="000000"/>
              </a:buClr>
              <a:buSzPct val="92000"/>
              <a:buFont typeface="Arial" charset="0"/>
              <a:buNone/>
            </a:pPr>
            <a:r>
              <a:rPr lang="en-US" sz="1200" b="1" u="sng">
                <a:solidFill>
                  <a:srgbClr val="00FFFF"/>
                </a:solidFill>
              </a:rPr>
              <a:t>Session</a:t>
            </a:r>
            <a:r>
              <a:rPr lang="en-US" sz="1200" b="1">
                <a:solidFill>
                  <a:srgbClr val="00FFFF"/>
                </a:solidFill>
              </a:rPr>
              <a:t>: 12:30</a:t>
            </a:r>
          </a:p>
          <a:p>
            <a:endParaRPr lang="en-US"/>
          </a:p>
        </p:txBody>
      </p:sp>
      <p:sp>
        <p:nvSpPr>
          <p:cNvPr id="9222" name="Shape 28"/>
          <p:cNvSpPr txBox="1">
            <a:spLocks noChangeArrowheads="1"/>
          </p:cNvSpPr>
          <p:nvPr/>
        </p:nvSpPr>
        <p:spPr bwMode="auto">
          <a:xfrm>
            <a:off x="2563813" y="2278063"/>
            <a:ext cx="4276725" cy="74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>
            <a:spAutoFit/>
          </a:bodyPr>
          <a:lstStyle/>
          <a:p>
            <a:pPr>
              <a:buClr>
                <a:srgbClr val="000000"/>
              </a:buClr>
              <a:buSzPct val="92000"/>
              <a:buFont typeface="Arial" charset="0"/>
              <a:buNone/>
            </a:pPr>
            <a:r>
              <a:rPr lang="en-US" sz="1200" b="1">
                <a:solidFill>
                  <a:srgbClr val="00FFFF"/>
                </a:solidFill>
              </a:rPr>
              <a:t>Talladega Nights: Jugando en teatros </a:t>
            </a:r>
          </a:p>
          <a:p>
            <a:pPr>
              <a:buClr>
                <a:srgbClr val="000000"/>
              </a:buClr>
              <a:buSzPct val="92000"/>
              <a:buFont typeface="Arial" charset="0"/>
              <a:buNone/>
            </a:pPr>
            <a:r>
              <a:rPr lang="en-US" sz="1200" b="1">
                <a:solidFill>
                  <a:srgbClr val="00FFFF"/>
                </a:solidFill>
              </a:rPr>
              <a:t> 30 Diciembre </a:t>
            </a:r>
          </a:p>
          <a:p>
            <a:pPr>
              <a:buClr>
                <a:srgbClr val="000000"/>
              </a:buClr>
              <a:buSzPct val="92000"/>
              <a:buFont typeface="Arial" charset="0"/>
              <a:buNone/>
            </a:pPr>
            <a:r>
              <a:rPr lang="en-US" sz="1200" b="1" u="sng">
                <a:solidFill>
                  <a:srgbClr val="00FFFF"/>
                </a:solidFill>
              </a:rPr>
              <a:t>Session</a:t>
            </a:r>
            <a:r>
              <a:rPr lang="en-US" sz="1200" b="1">
                <a:solidFill>
                  <a:srgbClr val="00FFFF"/>
                </a:solidFill>
              </a:rPr>
              <a:t>: 1:15</a:t>
            </a:r>
          </a:p>
          <a:p>
            <a:r>
              <a:rPr lang="en-US"/>
              <a:t>  </a:t>
            </a:r>
          </a:p>
        </p:txBody>
      </p:sp>
      <p:sp>
        <p:nvSpPr>
          <p:cNvPr id="9223" name="Shape 29"/>
          <p:cNvSpPr txBox="1">
            <a:spLocks noChangeArrowheads="1"/>
          </p:cNvSpPr>
          <p:nvPr/>
        </p:nvSpPr>
        <p:spPr bwMode="auto">
          <a:xfrm>
            <a:off x="760413" y="5716588"/>
            <a:ext cx="7740650" cy="139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>
            <a:spAutoFit/>
          </a:bodyPr>
          <a:lstStyle/>
          <a:p>
            <a:pPr>
              <a:buClr>
                <a:srgbClr val="000000"/>
              </a:buClr>
              <a:buSzPct val="46000"/>
              <a:buFont typeface="Arial" charset="0"/>
              <a:buNone/>
            </a:pPr>
            <a:r>
              <a:rPr lang="en-US" sz="2400" b="1" i="1" u="sng">
                <a:solidFill>
                  <a:srgbClr val="00FF00"/>
                </a:solidFill>
              </a:rPr>
              <a:t>Gran apertura es el 30 de Diciembre!</a:t>
            </a:r>
          </a:p>
          <a:p>
            <a:endParaRPr lang="en-US"/>
          </a:p>
          <a:p>
            <a:pPr>
              <a:buClr>
                <a:srgbClr val="000000"/>
              </a:buClr>
              <a:buSzPct val="92000"/>
              <a:buFont typeface="Arial" charset="0"/>
              <a:buNone/>
            </a:pPr>
            <a:r>
              <a:rPr lang="en-US" sz="1200" b="1">
                <a:solidFill>
                  <a:srgbClr val="666666"/>
                </a:solidFill>
              </a:rPr>
              <a:t>                                                        Adulto entradas:12 Pesos</a:t>
            </a:r>
          </a:p>
          <a:p>
            <a:pPr>
              <a:buClr>
                <a:srgbClr val="000000"/>
              </a:buClr>
              <a:buSzPct val="92000"/>
              <a:buFont typeface="Arial" charset="0"/>
              <a:buNone/>
            </a:pPr>
            <a:r>
              <a:rPr lang="en-US" sz="1200" b="1">
                <a:solidFill>
                  <a:srgbClr val="666666"/>
                </a:solidFill>
              </a:rPr>
              <a:t>                                                           Niño entradas: 8 Pesos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9224" name="Shape 30"/>
          <p:cNvSpPr txBox="1">
            <a:spLocks noChangeArrowheads="1"/>
          </p:cNvSpPr>
          <p:nvPr/>
        </p:nvSpPr>
        <p:spPr bwMode="auto">
          <a:xfrm>
            <a:off x="2322513" y="3249613"/>
            <a:ext cx="4616450" cy="804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>
            <a:spAutoFit/>
          </a:bodyPr>
          <a:lstStyle/>
          <a:p>
            <a:r>
              <a:rPr lang="en-US" sz="1200" b="1">
                <a:solidFill>
                  <a:srgbClr val="00FFFF"/>
                </a:solidFill>
              </a:rPr>
              <a:t>Step Brothers: Jugando en teatros </a:t>
            </a:r>
          </a:p>
          <a:p>
            <a:r>
              <a:rPr lang="en-US" sz="1200" b="1">
                <a:solidFill>
                  <a:srgbClr val="00FFFF"/>
                </a:solidFill>
              </a:rPr>
              <a:t>30 Diciembre </a:t>
            </a:r>
          </a:p>
          <a:p>
            <a:r>
              <a:rPr lang="en-US" sz="1200" b="1">
                <a:solidFill>
                  <a:srgbClr val="00FFFF"/>
                </a:solidFill>
              </a:rPr>
              <a:t> </a:t>
            </a:r>
            <a:r>
              <a:rPr lang="en-US" sz="1200" b="1" u="sng">
                <a:solidFill>
                  <a:srgbClr val="00FFFF"/>
                </a:solidFill>
              </a:rPr>
              <a:t>Session</a:t>
            </a:r>
            <a:r>
              <a:rPr lang="en-US" sz="1200" b="1">
                <a:solidFill>
                  <a:srgbClr val="00FFFF"/>
                </a:solidFill>
              </a:rPr>
              <a:t>: 2:30</a:t>
            </a:r>
          </a:p>
        </p:txBody>
      </p:sp>
      <p:sp>
        <p:nvSpPr>
          <p:cNvPr id="9225" name="Shape 31"/>
          <p:cNvSpPr txBox="1">
            <a:spLocks noChangeArrowheads="1"/>
          </p:cNvSpPr>
          <p:nvPr/>
        </p:nvSpPr>
        <p:spPr bwMode="auto">
          <a:xfrm>
            <a:off x="5368925" y="663575"/>
            <a:ext cx="3657600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>
            <a:spAutoFit/>
          </a:bodyPr>
          <a:lstStyle/>
          <a:p>
            <a:r>
              <a:rPr lang="en-US" u="sng"/>
              <a:t>Los Actores:</a:t>
            </a:r>
            <a:r>
              <a:rPr lang="en-US"/>
              <a:t> </a:t>
            </a:r>
          </a:p>
          <a:p>
            <a:endParaRPr lang="en-US"/>
          </a:p>
          <a:p>
            <a:r>
              <a:rPr lang="en-US" sz="1000" b="1" u="sng">
                <a:solidFill>
                  <a:srgbClr val="FF0000"/>
                </a:solidFill>
              </a:rPr>
              <a:t>21 Jump Street:</a:t>
            </a:r>
            <a:r>
              <a:rPr lang="en-US" sz="1000" b="1">
                <a:solidFill>
                  <a:srgbClr val="FF0000"/>
                </a:solidFill>
              </a:rPr>
              <a:t> 12:30</a:t>
            </a:r>
          </a:p>
          <a:p>
            <a:endParaRPr lang="en-US"/>
          </a:p>
          <a:p>
            <a:r>
              <a:rPr lang="en-US" sz="1000"/>
              <a:t>Channing Tatum como: Greg Jenko</a:t>
            </a:r>
          </a:p>
          <a:p>
            <a:endParaRPr lang="en-US"/>
          </a:p>
          <a:p>
            <a:r>
              <a:rPr lang="en-US" sz="1000"/>
              <a:t>Jonah Hill como: Morton Schmidt </a:t>
            </a:r>
          </a:p>
          <a:p>
            <a:endParaRPr lang="en-US"/>
          </a:p>
          <a:p>
            <a:r>
              <a:rPr lang="en-US" sz="1000" b="1" u="sng">
                <a:solidFill>
                  <a:srgbClr val="FF0000"/>
                </a:solidFill>
              </a:rPr>
              <a:t>Talladega Nights:</a:t>
            </a:r>
            <a:r>
              <a:rPr lang="en-US" sz="1000" b="1">
                <a:solidFill>
                  <a:srgbClr val="FF0000"/>
                </a:solidFill>
              </a:rPr>
              <a:t> 1:15</a:t>
            </a:r>
          </a:p>
          <a:p>
            <a:endParaRPr lang="en-US"/>
          </a:p>
          <a:p>
            <a:r>
              <a:rPr lang="en-US" sz="1000"/>
              <a:t>Will Ferrell como: Ricky Bobby </a:t>
            </a:r>
          </a:p>
          <a:p>
            <a:endParaRPr lang="en-US"/>
          </a:p>
          <a:p>
            <a:r>
              <a:rPr lang="en-US" sz="1000"/>
              <a:t>John C. Reilly como: Cal Naughton Jr.</a:t>
            </a:r>
          </a:p>
          <a:p>
            <a:endParaRPr lang="en-US"/>
          </a:p>
          <a:p>
            <a:endParaRPr lang="en-US"/>
          </a:p>
          <a:p>
            <a:r>
              <a:rPr lang="en-US" sz="1000" b="1" u="sng">
                <a:solidFill>
                  <a:srgbClr val="FF0000"/>
                </a:solidFill>
              </a:rPr>
              <a:t>Step Brothers:</a:t>
            </a:r>
            <a:r>
              <a:rPr lang="en-US" sz="1000" b="1">
                <a:solidFill>
                  <a:srgbClr val="FF0000"/>
                </a:solidFill>
              </a:rPr>
              <a:t> 2:30</a:t>
            </a:r>
          </a:p>
          <a:p>
            <a:endParaRPr lang="en-US"/>
          </a:p>
          <a:p>
            <a:r>
              <a:rPr lang="en-US" sz="1000"/>
              <a:t>Will Ferrell como: Brennan Huff</a:t>
            </a:r>
          </a:p>
          <a:p>
            <a:r>
              <a:rPr lang="en-US" sz="1000"/>
              <a:t> </a:t>
            </a:r>
          </a:p>
          <a:p>
            <a:pPr>
              <a:buClr>
                <a:srgbClr val="000000"/>
              </a:buClr>
              <a:buSzPct val="110000"/>
              <a:buFont typeface="Arial" charset="0"/>
              <a:buNone/>
            </a:pPr>
            <a:r>
              <a:rPr lang="en-US" sz="1000"/>
              <a:t>John C. Reilly como: Dale Doback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9226" name="Shape 32"/>
          <p:cNvSpPr txBox="1">
            <a:spLocks noChangeArrowheads="1"/>
          </p:cNvSpPr>
          <p:nvPr/>
        </p:nvSpPr>
        <p:spPr bwMode="auto">
          <a:xfrm>
            <a:off x="5619750" y="295275"/>
            <a:ext cx="3657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>
            <a:spAutoFit/>
          </a:bodyPr>
          <a:lstStyle/>
          <a:p>
            <a:endParaRPr lang="en-US"/>
          </a:p>
        </p:txBody>
      </p:sp>
      <p:sp>
        <p:nvSpPr>
          <p:cNvPr id="9227" name="Shape 33"/>
          <p:cNvSpPr txBox="1">
            <a:spLocks noChangeArrowheads="1"/>
          </p:cNvSpPr>
          <p:nvPr/>
        </p:nvSpPr>
        <p:spPr bwMode="auto">
          <a:xfrm>
            <a:off x="7078663" y="150813"/>
            <a:ext cx="2998787" cy="193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 anchor="ctr">
            <a:spAutoFit/>
          </a:bodyPr>
          <a:lstStyle/>
          <a:p>
            <a:r>
              <a:rPr lang="en-US" sz="1200"/>
              <a:t>Las </a:t>
            </a:r>
            <a:r>
              <a:rPr lang="en-US" sz="1200" u="sng"/>
              <a:t>Entradas</a:t>
            </a:r>
            <a:r>
              <a:rPr lang="en-US" sz="1200"/>
              <a:t> o </a:t>
            </a:r>
            <a:r>
              <a:rPr lang="en-US" sz="1200" u="sng"/>
              <a:t>boletos</a:t>
            </a:r>
          </a:p>
          <a:p>
            <a:endParaRPr lang="en-US"/>
          </a:p>
          <a:p>
            <a:r>
              <a:rPr lang="en-US" sz="1200"/>
              <a:t>Adulto entradas:12 Pesos                             </a:t>
            </a:r>
          </a:p>
          <a:p>
            <a:endParaRPr lang="en-US"/>
          </a:p>
          <a:p>
            <a:r>
              <a:rPr lang="en-US" sz="1200"/>
              <a:t>Niño entradas: 8 Pesos</a:t>
            </a:r>
          </a:p>
          <a:p>
            <a:endParaRPr lang="en-US"/>
          </a:p>
          <a:p>
            <a:endParaRPr lang="en-US"/>
          </a:p>
          <a:p>
            <a:endParaRPr lang="en-US"/>
          </a:p>
        </p:txBody>
      </p:sp>
      <p:sp>
        <p:nvSpPr>
          <p:cNvPr id="9228" name="Shape 34"/>
          <p:cNvSpPr txBox="1">
            <a:spLocks noChangeArrowheads="1"/>
          </p:cNvSpPr>
          <p:nvPr/>
        </p:nvSpPr>
        <p:spPr bwMode="auto">
          <a:xfrm>
            <a:off x="2297113" y="4208463"/>
            <a:ext cx="4714875" cy="98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>
            <a:spAutoFit/>
          </a:bodyPr>
          <a:lstStyle/>
          <a:p>
            <a:r>
              <a:rPr lang="en-US" sz="1200"/>
              <a:t>Tu deberia venir a nuestro </a:t>
            </a:r>
            <a:r>
              <a:rPr lang="en-US" sz="1200" u="sng"/>
              <a:t>teatro</a:t>
            </a:r>
            <a:r>
              <a:rPr lang="en-US" sz="1200"/>
              <a:t> hay. Nosotros tener palomitas de maíz, soda, caramelo, y muy cómodo </a:t>
            </a:r>
            <a:r>
              <a:rPr lang="en-US" sz="1200" u="sng"/>
              <a:t>butacas</a:t>
            </a:r>
            <a:r>
              <a:rPr lang="en-US" sz="1200"/>
              <a:t>. Nosotros tene la mejor películas nunca. Nosotros son la mejor </a:t>
            </a:r>
            <a:r>
              <a:rPr lang="en-US" sz="1200" u="sng"/>
              <a:t>teatro</a:t>
            </a:r>
            <a:r>
              <a:rPr lang="en-US" sz="1200"/>
              <a:t> nunca! Nuestro </a:t>
            </a:r>
            <a:r>
              <a:rPr lang="en-US" sz="1200" u="sng"/>
              <a:t>pantalla</a:t>
            </a:r>
            <a:r>
              <a:rPr lang="en-US" sz="1200"/>
              <a:t> es también mucho grande. Nosotros puede tener a grande </a:t>
            </a:r>
            <a:r>
              <a:rPr lang="en-US" sz="1200" u="sng"/>
              <a:t>cola</a:t>
            </a:r>
            <a:r>
              <a:rPr lang="en-US" sz="1200"/>
              <a:t> porque nosotros. Nuestro boletos con solo 8 o 12 pesos.  </a:t>
            </a:r>
          </a:p>
          <a:p>
            <a:endParaRPr lang="en-US"/>
          </a:p>
        </p:txBody>
      </p:sp>
      <p:sp>
        <p:nvSpPr>
          <p:cNvPr id="9229" name="Shape 35"/>
          <p:cNvSpPr txBox="1">
            <a:spLocks noChangeArrowheads="1"/>
          </p:cNvSpPr>
          <p:nvPr/>
        </p:nvSpPr>
        <p:spPr bwMode="auto">
          <a:xfrm>
            <a:off x="2012950" y="855663"/>
            <a:ext cx="2109788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>
            <a:spAutoFit/>
          </a:bodyPr>
          <a:lstStyle/>
          <a:p>
            <a:r>
              <a:rPr lang="en-US"/>
              <a:t>Las </a:t>
            </a:r>
            <a:r>
              <a:rPr lang="en-US" u="sng"/>
              <a:t>Peliculas: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Default Design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155</Words>
  <PresentationFormat>On-screen Show (4:3)</PresentationFormat>
  <Paragraphs>43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Default Design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cp:lastModifiedBy>erousseau</cp:lastModifiedBy>
  <cp:revision>1</cp:revision>
  <dcterms:modified xsi:type="dcterms:W3CDTF">2013-01-04T16:35:09Z</dcterms:modified>
</cp:coreProperties>
</file>